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1" autoAdjust="0"/>
    <p:restoredTop sz="94660"/>
  </p:normalViewPr>
  <p:slideViewPr>
    <p:cSldViewPr snapToGrid="0">
      <p:cViewPr>
        <p:scale>
          <a:sx n="100" d="100"/>
          <a:sy n="100" d="100"/>
        </p:scale>
        <p:origin x="70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97A99-F693-4340-9634-71A68D354A0E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028B3-0D19-4765-A535-4E2EA51983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779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028B3-0D19-4765-A535-4E2EA519836D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6431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FC62-50D5-4023-A072-898F4363DC90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6A8D-B295-46CF-BD10-0D80B39D18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1625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FC62-50D5-4023-A072-898F4363DC90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6A8D-B295-46CF-BD10-0D80B39D18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06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FC62-50D5-4023-A072-898F4363DC90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6A8D-B295-46CF-BD10-0D80B39D18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179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FC62-50D5-4023-A072-898F4363DC90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6A8D-B295-46CF-BD10-0D80B39D18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1878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FC62-50D5-4023-A072-898F4363DC90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6A8D-B295-46CF-BD10-0D80B39D18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7828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FC62-50D5-4023-A072-898F4363DC90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6A8D-B295-46CF-BD10-0D80B39D18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5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FC62-50D5-4023-A072-898F4363DC90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6A8D-B295-46CF-BD10-0D80B39D18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433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FC62-50D5-4023-A072-898F4363DC90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6A8D-B295-46CF-BD10-0D80B39D18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24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FC62-50D5-4023-A072-898F4363DC90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6A8D-B295-46CF-BD10-0D80B39D18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9352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FC62-50D5-4023-A072-898F4363DC90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6A8D-B295-46CF-BD10-0D80B39D18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364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FC62-50D5-4023-A072-898F4363DC90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6A8D-B295-46CF-BD10-0D80B39D18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3236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FC62-50D5-4023-A072-898F4363DC90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6A8D-B295-46CF-BD10-0D80B39D18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025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/>
          <a:srcRect l="343" t="15375" r="42027" b="13093"/>
          <a:stretch/>
        </p:blipFill>
        <p:spPr>
          <a:xfrm>
            <a:off x="0" y="0"/>
            <a:ext cx="12192000" cy="6833941"/>
          </a:xfrm>
          <a:prstGeom prst="rect">
            <a:avLst/>
          </a:prstGeom>
        </p:spPr>
      </p:pic>
      <p:cxnSp>
        <p:nvCxnSpPr>
          <p:cNvPr id="6" name="직선 화살표 연결선 5"/>
          <p:cNvCxnSpPr/>
          <p:nvPr/>
        </p:nvCxnSpPr>
        <p:spPr>
          <a:xfrm>
            <a:off x="1460500" y="2914650"/>
            <a:ext cx="381000" cy="0"/>
          </a:xfrm>
          <a:prstGeom prst="straightConnector1">
            <a:avLst/>
          </a:prstGeom>
          <a:ln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/>
          <p:cNvCxnSpPr/>
          <p:nvPr/>
        </p:nvCxnSpPr>
        <p:spPr>
          <a:xfrm flipV="1">
            <a:off x="1835150" y="1117600"/>
            <a:ext cx="0" cy="1803400"/>
          </a:xfrm>
          <a:prstGeom prst="straightConnector1">
            <a:avLst/>
          </a:prstGeom>
          <a:ln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 flipV="1">
            <a:off x="8347161" y="5914768"/>
            <a:ext cx="0" cy="684427"/>
          </a:xfrm>
          <a:prstGeom prst="straightConnector1">
            <a:avLst/>
          </a:prstGeom>
          <a:ln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V="1">
            <a:off x="9257442" y="5914768"/>
            <a:ext cx="0" cy="684427"/>
          </a:xfrm>
          <a:prstGeom prst="straightConnector1">
            <a:avLst/>
          </a:prstGeom>
          <a:ln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>
            <a:off x="8347161" y="5900867"/>
            <a:ext cx="912169" cy="0"/>
          </a:xfrm>
          <a:prstGeom prst="straightConnector1">
            <a:avLst/>
          </a:prstGeom>
          <a:ln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 flipV="1">
            <a:off x="10682588" y="3653483"/>
            <a:ext cx="0" cy="684426"/>
          </a:xfrm>
          <a:prstGeom prst="straightConnector1">
            <a:avLst/>
          </a:prstGeom>
          <a:ln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10684476" y="3639581"/>
            <a:ext cx="612174" cy="0"/>
          </a:xfrm>
          <a:prstGeom prst="straightConnector1">
            <a:avLst/>
          </a:prstGeom>
          <a:ln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>
            <a:off x="10682588" y="4340485"/>
            <a:ext cx="614062" cy="0"/>
          </a:xfrm>
          <a:prstGeom prst="straightConnector1">
            <a:avLst/>
          </a:prstGeom>
          <a:ln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순서도: 연결자 22"/>
          <p:cNvSpPr/>
          <p:nvPr/>
        </p:nvSpPr>
        <p:spPr>
          <a:xfrm>
            <a:off x="1795209" y="2278940"/>
            <a:ext cx="76706" cy="7690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순서도: 연결자 23"/>
          <p:cNvSpPr/>
          <p:nvPr/>
        </p:nvSpPr>
        <p:spPr>
          <a:xfrm>
            <a:off x="1795209" y="1636158"/>
            <a:ext cx="76706" cy="7690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1454577" y="291465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  <a:latin typeface="하나 L" panose="02020603020101020101" pitchFamily="18" charset="-127"/>
                <a:ea typeface="하나 L" panose="02020603020101020101" pitchFamily="18" charset="-127"/>
              </a:rPr>
              <a:t>80</a:t>
            </a:r>
            <a:endParaRPr lang="ko-KR" altLang="en-US" b="1" dirty="0">
              <a:solidFill>
                <a:srgbClr val="FF0000"/>
              </a:solidFill>
              <a:latin typeface="하나 L" panose="02020603020101020101" pitchFamily="18" charset="-127"/>
              <a:ea typeface="하나 L" panose="02020603020101020101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75092" y="181487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  <a:latin typeface="하나 L" panose="02020603020101020101" pitchFamily="18" charset="-127"/>
                <a:ea typeface="하나 L" panose="02020603020101020101" pitchFamily="18" charset="-127"/>
              </a:rPr>
              <a:t>750</a:t>
            </a:r>
            <a:endParaRPr lang="ko-KR" altLang="en-US" b="1" dirty="0">
              <a:solidFill>
                <a:srgbClr val="FF0000"/>
              </a:solidFill>
              <a:latin typeface="하나 L" panose="02020603020101020101" pitchFamily="18" charset="-127"/>
              <a:ea typeface="하나 L" panose="02020603020101020101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537787" y="551763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  <a:latin typeface="하나 L" panose="02020603020101020101" pitchFamily="18" charset="-127"/>
                <a:ea typeface="하나 L" panose="02020603020101020101" pitchFamily="18" charset="-127"/>
              </a:rPr>
              <a:t>300</a:t>
            </a:r>
            <a:endParaRPr lang="ko-KR" altLang="en-US" b="1" dirty="0">
              <a:solidFill>
                <a:srgbClr val="FF0000"/>
              </a:solidFill>
              <a:latin typeface="하나 L" panose="02020603020101020101" pitchFamily="18" charset="-127"/>
              <a:ea typeface="하나 L" panose="02020603020101020101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16246" y="607231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  <a:latin typeface="하나 L" panose="02020603020101020101" pitchFamily="18" charset="-127"/>
                <a:ea typeface="하나 L" panose="02020603020101020101" pitchFamily="18" charset="-127"/>
              </a:rPr>
              <a:t>200</a:t>
            </a:r>
            <a:endParaRPr lang="ko-KR" altLang="en-US" b="1" dirty="0">
              <a:solidFill>
                <a:srgbClr val="FF0000"/>
              </a:solidFill>
              <a:latin typeface="하나 L" panose="02020603020101020101" pitchFamily="18" charset="-127"/>
              <a:ea typeface="하나 L" panose="02020603020101020101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151249" y="378519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  <a:latin typeface="하나 L" panose="02020603020101020101" pitchFamily="18" charset="-127"/>
                <a:ea typeface="하나 L" panose="02020603020101020101" pitchFamily="18" charset="-127"/>
              </a:rPr>
              <a:t>300</a:t>
            </a:r>
            <a:endParaRPr lang="ko-KR" altLang="en-US" b="1" dirty="0">
              <a:solidFill>
                <a:srgbClr val="FF0000"/>
              </a:solidFill>
              <a:latin typeface="하나 L" panose="02020603020101020101" pitchFamily="18" charset="-127"/>
              <a:ea typeface="하나 L" panose="02020603020101020101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682164" y="431387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  <a:latin typeface="하나 L" panose="02020603020101020101" pitchFamily="18" charset="-127"/>
                <a:ea typeface="하나 L" panose="02020603020101020101" pitchFamily="18" charset="-127"/>
              </a:rPr>
              <a:t>200</a:t>
            </a:r>
            <a:endParaRPr lang="ko-KR" altLang="en-US" b="1" dirty="0">
              <a:solidFill>
                <a:srgbClr val="FF0000"/>
              </a:solidFill>
              <a:latin typeface="하나 L" panose="02020603020101020101" pitchFamily="18" charset="-127"/>
              <a:ea typeface="하나 L" panose="02020603020101020101" pitchFamily="18" charset="-127"/>
            </a:endParaRPr>
          </a:p>
        </p:txBody>
      </p:sp>
      <p:cxnSp>
        <p:nvCxnSpPr>
          <p:cNvPr id="20" name="직선 화살표 연결선 19"/>
          <p:cNvCxnSpPr/>
          <p:nvPr/>
        </p:nvCxnSpPr>
        <p:spPr>
          <a:xfrm flipV="1">
            <a:off x="3017280" y="2184205"/>
            <a:ext cx="0" cy="863795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>
            <a:off x="3017280" y="3048000"/>
            <a:ext cx="220190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80016" y="243143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chemeClr val="bg1">
                    <a:lumMod val="75000"/>
                  </a:schemeClr>
                </a:solidFill>
                <a:latin typeface="하나 L" panose="02020603020101020101" pitchFamily="18" charset="-127"/>
                <a:ea typeface="하나 L" panose="02020603020101020101" pitchFamily="18" charset="-127"/>
              </a:rPr>
              <a:t>4</a:t>
            </a:r>
            <a:r>
              <a:rPr lang="en-US" altLang="ko-KR" b="1" dirty="0" smtClean="0">
                <a:solidFill>
                  <a:schemeClr val="bg1">
                    <a:lumMod val="75000"/>
                  </a:schemeClr>
                </a:solidFill>
                <a:latin typeface="하나 L" panose="02020603020101020101" pitchFamily="18" charset="-127"/>
                <a:ea typeface="하나 L" panose="02020603020101020101" pitchFamily="18" charset="-127"/>
              </a:rPr>
              <a:t>50</a:t>
            </a:r>
            <a:endParaRPr lang="ko-KR" altLang="en-US" b="1" dirty="0">
              <a:solidFill>
                <a:schemeClr val="bg1">
                  <a:lumMod val="75000"/>
                </a:schemeClr>
              </a:solidFill>
              <a:latin typeface="하나 L" panose="02020603020101020101" pitchFamily="18" charset="-127"/>
              <a:ea typeface="하나 L" panose="0202060302010102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61917" y="304763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chemeClr val="bg1">
                    <a:lumMod val="75000"/>
                  </a:schemeClr>
                </a:solidFill>
                <a:latin typeface="하나 L" panose="02020603020101020101" pitchFamily="18" charset="-127"/>
                <a:ea typeface="하나 L" panose="02020603020101020101" pitchFamily="18" charset="-127"/>
              </a:rPr>
              <a:t>120</a:t>
            </a:r>
            <a:endParaRPr lang="ko-KR" altLang="en-US" b="1" dirty="0">
              <a:solidFill>
                <a:schemeClr val="bg1">
                  <a:lumMod val="75000"/>
                </a:schemeClr>
              </a:solidFill>
              <a:latin typeface="하나 L" panose="02020603020101020101" pitchFamily="18" charset="-127"/>
              <a:ea typeface="하나 L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0540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</Words>
  <Application>Microsoft Office PowerPoint</Application>
  <PresentationFormat>와이드스크린</PresentationFormat>
  <Paragraphs>9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하나 L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5</cp:revision>
  <cp:lastPrinted>2018-09-12T05:07:22Z</cp:lastPrinted>
  <dcterms:created xsi:type="dcterms:W3CDTF">2018-09-12T05:05:52Z</dcterms:created>
  <dcterms:modified xsi:type="dcterms:W3CDTF">2018-09-12T06:02:00Z</dcterms:modified>
</cp:coreProperties>
</file>